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12 jaar meisjes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78B-41C9-A35E-8BC1EE102E12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74000"/>
                      <a:satMod val="130000"/>
                      <a:lumMod val="90000"/>
                    </a:schemeClr>
                    <a:schemeClr val="accent2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78B-41C9-A35E-8BC1EE102E12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74000"/>
                      <a:satMod val="130000"/>
                      <a:lumMod val="90000"/>
                    </a:schemeClr>
                    <a:schemeClr val="accent3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78B-41C9-A35E-8BC1EE102E12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74000"/>
                      <a:satMod val="130000"/>
                      <a:lumMod val="90000"/>
                    </a:schemeClr>
                    <a:schemeClr val="accent4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78B-41C9-A35E-8BC1EE102E1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8B-41C9-A35E-8BC1EE102E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E3-460F-92CF-2F8D7DB734E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12 jaar jongens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65A-405F-8030-5E4BDDE9ECC5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74000"/>
                      <a:satMod val="130000"/>
                      <a:lumMod val="90000"/>
                    </a:schemeClr>
                    <a:schemeClr val="accent2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65A-405F-8030-5E4BDDE9ECC5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74000"/>
                      <a:satMod val="130000"/>
                      <a:lumMod val="90000"/>
                    </a:schemeClr>
                    <a:schemeClr val="accent3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65A-405F-8030-5E4BDDE9ECC5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74000"/>
                      <a:satMod val="130000"/>
                      <a:lumMod val="90000"/>
                    </a:schemeClr>
                    <a:schemeClr val="accent4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65A-405F-8030-5E4BDDE9EC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3"/>
                <c:pt idx="0">
                  <c:v>tropisch oerwoed</c:v>
                </c:pt>
                <c:pt idx="1">
                  <c:v>noord/ zuidpool</c:v>
                </c:pt>
                <c:pt idx="2">
                  <c:v>woestijn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4F-4A7F-8180-CD57FD8BEA2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Kolom1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329-4543-9092-E402E371E77E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74000"/>
                      <a:satMod val="130000"/>
                      <a:lumMod val="90000"/>
                    </a:schemeClr>
                    <a:schemeClr val="accent2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329-4543-9092-E402E371E77E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74000"/>
                      <a:satMod val="130000"/>
                      <a:lumMod val="90000"/>
                    </a:schemeClr>
                    <a:schemeClr val="accent3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329-4543-9092-E402E371E77E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74000"/>
                      <a:satMod val="130000"/>
                      <a:lumMod val="90000"/>
                    </a:schemeClr>
                    <a:schemeClr val="accent4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329-4543-9092-E402E371E77E}"/>
              </c:ext>
            </c:extLst>
          </c:dPt>
          <c:dPt>
            <c:idx val="4"/>
            <c:bubble3D val="0"/>
            <c:spPr>
              <a:blipFill>
                <a:blip xmlns:r="http://schemas.openxmlformats.org/officeDocument/2006/relationships" r:embed="rId3">
                  <a:duotone>
                    <a:schemeClr val="accent5">
                      <a:shade val="74000"/>
                      <a:satMod val="130000"/>
                      <a:lumMod val="90000"/>
                    </a:schemeClr>
                    <a:schemeClr val="accent5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329-4543-9092-E402E371E7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Blad1!$A$2:$A$6</c:f>
              <c:strCache>
                <c:ptCount val="2"/>
                <c:pt idx="0">
                  <c:v>ja </c:v>
                </c:pt>
                <c:pt idx="1">
                  <c:v>nee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10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6B-4C6F-A729-4F39012C8BE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12 jaar meisjes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749-4E3A-B3C3-FB0C79B5A79E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74000"/>
                      <a:satMod val="130000"/>
                      <a:lumMod val="90000"/>
                    </a:schemeClr>
                    <a:schemeClr val="accent2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749-4E3A-B3C3-FB0C79B5A79E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74000"/>
                      <a:satMod val="130000"/>
                      <a:lumMod val="90000"/>
                    </a:schemeClr>
                    <a:schemeClr val="accent3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749-4E3A-B3C3-FB0C79B5A79E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74000"/>
                      <a:satMod val="130000"/>
                      <a:lumMod val="90000"/>
                    </a:schemeClr>
                    <a:schemeClr val="accent4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749-4E3A-B3C3-FB0C79B5A7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3"/>
                <c:pt idx="0">
                  <c:v>duur</c:v>
                </c:pt>
                <c:pt idx="1">
                  <c:v>goedkoop</c:v>
                </c:pt>
                <c:pt idx="2">
                  <c:v>kwaliteit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DE-4E76-8898-E9298EF6146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12 jaar jongens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2A-48A2-9ECD-7B8F27FF596F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74000"/>
                      <a:satMod val="130000"/>
                      <a:lumMod val="90000"/>
                    </a:schemeClr>
                    <a:schemeClr val="accent2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2A-48A2-9ECD-7B8F27FF596F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74000"/>
                      <a:satMod val="130000"/>
                      <a:lumMod val="90000"/>
                    </a:schemeClr>
                    <a:schemeClr val="accent3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17-4C5F-9281-2B049AD06272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74000"/>
                      <a:satMod val="130000"/>
                      <a:lumMod val="90000"/>
                    </a:schemeClr>
                    <a:schemeClr val="accent4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2A-48A2-9ECD-7B8F27FF596F}"/>
              </c:ext>
            </c:extLst>
          </c:dPt>
          <c:dLbls>
            <c:dLbl>
              <c:idx val="2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17-4C5F-9281-2B049AD062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3"/>
                <c:pt idx="0">
                  <c:v>duur</c:v>
                </c:pt>
                <c:pt idx="1">
                  <c:v>goedkoop</c:v>
                </c:pt>
                <c:pt idx="2">
                  <c:v>kwaliteit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7-4C5F-9281-2B049AD06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12 jaar meisjes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BD8-46C7-B1AF-29F3CB277FB5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74000"/>
                      <a:satMod val="130000"/>
                      <a:lumMod val="90000"/>
                    </a:schemeClr>
                    <a:schemeClr val="accent2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BD8-46C7-B1AF-29F3CB277FB5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74000"/>
                      <a:satMod val="130000"/>
                      <a:lumMod val="90000"/>
                    </a:schemeClr>
                    <a:schemeClr val="accent3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BD8-46C7-B1AF-29F3CB277FB5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74000"/>
                      <a:satMod val="130000"/>
                      <a:lumMod val="90000"/>
                    </a:schemeClr>
                    <a:schemeClr val="accent4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BD8-46C7-B1AF-29F3CB277F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0-4BC9-867C-588B8E28C31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12 jaar jongens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BA4-4855-9473-E06DED599032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74000"/>
                      <a:satMod val="130000"/>
                      <a:lumMod val="90000"/>
                    </a:schemeClr>
                    <a:schemeClr val="accent2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BA4-4855-9473-E06DED599032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74000"/>
                      <a:satMod val="130000"/>
                      <a:lumMod val="90000"/>
                    </a:schemeClr>
                    <a:schemeClr val="accent3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BA4-4855-9473-E06DED599032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74000"/>
                      <a:satMod val="130000"/>
                      <a:lumMod val="90000"/>
                    </a:schemeClr>
                    <a:schemeClr val="accent4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BA4-4855-9473-E06DED5990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0C-4800-9623-C64B4EF9946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12 jaar meisjes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CEE-4F40-8A85-F7A943AD82CC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74000"/>
                      <a:satMod val="130000"/>
                      <a:lumMod val="90000"/>
                    </a:schemeClr>
                    <a:schemeClr val="accent2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CEE-4F40-8A85-F7A943AD82CC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74000"/>
                      <a:satMod val="130000"/>
                      <a:lumMod val="90000"/>
                    </a:schemeClr>
                    <a:schemeClr val="accent3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CEE-4F40-8A85-F7A943AD82CC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74000"/>
                      <a:satMod val="130000"/>
                      <a:lumMod val="90000"/>
                    </a:schemeClr>
                    <a:schemeClr val="accent4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CEE-4F40-8A85-F7A943AD82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FF-409A-B97F-EDF041E39B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12 jaar jongens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539-4F79-975B-D411A1752957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74000"/>
                      <a:satMod val="130000"/>
                      <a:lumMod val="90000"/>
                    </a:schemeClr>
                    <a:schemeClr val="accent2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539-4F79-975B-D411A1752957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74000"/>
                      <a:satMod val="130000"/>
                      <a:lumMod val="90000"/>
                    </a:schemeClr>
                    <a:schemeClr val="accent3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539-4F79-975B-D411A1752957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74000"/>
                      <a:satMod val="130000"/>
                      <a:lumMod val="90000"/>
                    </a:schemeClr>
                    <a:schemeClr val="accent4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539-4F79-975B-D411A17529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3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D-44F6-92B5-0F6BD403A2E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12 jaar meisjes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B86-42C1-8CC1-D41D790B4151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74000"/>
                      <a:satMod val="130000"/>
                      <a:lumMod val="90000"/>
                    </a:schemeClr>
                    <a:schemeClr val="accent2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B86-42C1-8CC1-D41D790B4151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74000"/>
                      <a:satMod val="130000"/>
                      <a:lumMod val="90000"/>
                    </a:schemeClr>
                    <a:schemeClr val="accent3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B86-42C1-8CC1-D41D790B4151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74000"/>
                      <a:satMod val="130000"/>
                      <a:lumMod val="90000"/>
                    </a:schemeClr>
                    <a:schemeClr val="accent4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B86-42C1-8CC1-D41D790B41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3"/>
                <c:pt idx="0">
                  <c:v>tropisch oerwoed</c:v>
                </c:pt>
                <c:pt idx="1">
                  <c:v>noord/ zuidpool</c:v>
                </c:pt>
                <c:pt idx="2">
                  <c:v>woestijn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B7-4B68-8234-A6CA23DA3F1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66489952758425"/>
          <c:y val="0.83538942968226826"/>
          <c:w val="0.41749410828365807"/>
          <c:h val="0.149461516751871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E9643-3D4B-43CF-A620-266569B39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Uitwerking van onze enquête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84DB64-77A3-423F-8C53-3573059357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Door: Andy, Aya, </a:t>
            </a:r>
            <a:r>
              <a:rPr lang="nl-NL" dirty="0" err="1"/>
              <a:t>Irem</a:t>
            </a:r>
            <a:r>
              <a:rPr lang="nl-NL" dirty="0"/>
              <a:t> en </a:t>
            </a:r>
            <a:r>
              <a:rPr lang="nl-NL" dirty="0" err="1"/>
              <a:t>Lucianno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9855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0AE1F-FBD3-47CB-A312-FBBC0648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5: gebied 12 jaar meisjes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31605798-8D31-4534-9FE1-9A4D0E2F1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058291"/>
              </p:ext>
            </p:extLst>
          </p:nvPr>
        </p:nvGraphicFramePr>
        <p:xfrm>
          <a:off x="1150258" y="1872343"/>
          <a:ext cx="10199914" cy="4191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904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F1A1F-20D4-4777-A873-15E025A85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5: gebied 12 jaar jongens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A2BE5479-B32B-4E8B-AE54-3C215FBE2F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629380"/>
              </p:ext>
            </p:extLst>
          </p:nvPr>
        </p:nvGraphicFramePr>
        <p:xfrm>
          <a:off x="1046843" y="2017485"/>
          <a:ext cx="10098314" cy="432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2020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FF21F-60B2-41ED-B4CE-A39F97C2E2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Dat was de enquête.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3B3DAF-5378-43FC-AF2C-9B6080CF40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Door: Andy, Aya, </a:t>
            </a:r>
            <a:r>
              <a:rPr lang="nl-NL" dirty="0" err="1"/>
              <a:t>Irem</a:t>
            </a:r>
            <a:r>
              <a:rPr lang="nl-NL" dirty="0"/>
              <a:t>, </a:t>
            </a:r>
            <a:r>
              <a:rPr lang="nl-NL" dirty="0" err="1"/>
              <a:t>Lucianno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1236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0E12F-F208-47E0-BD6F-35D9D349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1: kleur 12 jaar meisjes.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C86AFF09-D4EC-410A-8FFD-A2272153B9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651463"/>
              </p:ext>
            </p:extLst>
          </p:nvPr>
        </p:nvGraphicFramePr>
        <p:xfrm>
          <a:off x="1295402" y="2097079"/>
          <a:ext cx="9323161" cy="4409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657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85424-A225-4BEB-90AE-8F5BE46F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1: kleur 12 jaar jongens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226555F2-AA27-45F0-991B-85CC1ACDE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208538"/>
              </p:ext>
            </p:extLst>
          </p:nvPr>
        </p:nvGraphicFramePr>
        <p:xfrm>
          <a:off x="1104900" y="1988457"/>
          <a:ext cx="9982200" cy="4191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640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73FEE-CBD3-4EE3-8B95-D261B40B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2: kwaliteit 12 jaar meisjes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86021566-8609-4987-A6D2-41FB47178E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645992"/>
              </p:ext>
            </p:extLst>
          </p:nvPr>
        </p:nvGraphicFramePr>
        <p:xfrm>
          <a:off x="1295399" y="1915887"/>
          <a:ext cx="10040257" cy="3959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954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A7E82-069B-48F6-AE4D-E7600AFF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2: kwaliteit 12 jaar jongens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E7D356E0-3236-4222-9B9C-EFC9C70C71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654900"/>
              </p:ext>
            </p:extLst>
          </p:nvPr>
        </p:nvGraphicFramePr>
        <p:xfrm>
          <a:off x="1295402" y="1739297"/>
          <a:ext cx="9811656" cy="4136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389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29B40-8856-4787-8671-F52B73F6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3: comfortabel 12 jaar meisjes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CD4C09E7-EF4A-472B-94A3-7766399622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919713"/>
              </p:ext>
            </p:extLst>
          </p:nvPr>
        </p:nvGraphicFramePr>
        <p:xfrm>
          <a:off x="1295402" y="2061028"/>
          <a:ext cx="10069286" cy="409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578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ED97C-5ABF-434B-9A3B-5F959476E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3: comfortabel 12 jaar jongens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B5CE34D2-FA99-4673-8048-5888FD1862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67132"/>
              </p:ext>
            </p:extLst>
          </p:nvPr>
        </p:nvGraphicFramePr>
        <p:xfrm>
          <a:off x="1150256" y="1829330"/>
          <a:ext cx="10228943" cy="404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277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5FC83-4642-45F2-BE06-BFDCE5DE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4: merk 12 jaar meisjes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F528D75D-1523-40D5-8457-7FB08C558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002072"/>
              </p:ext>
            </p:extLst>
          </p:nvPr>
        </p:nvGraphicFramePr>
        <p:xfrm>
          <a:off x="930728" y="2046514"/>
          <a:ext cx="10579101" cy="461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074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67F8F9-5DFE-4765-9CA4-76CA5D728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4: merk 12 jaar jongens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191269E4-EF4C-4701-909C-333010FB29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817481"/>
              </p:ext>
            </p:extLst>
          </p:nvPr>
        </p:nvGraphicFramePr>
        <p:xfrm>
          <a:off x="981528" y="2002972"/>
          <a:ext cx="10228943" cy="409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6989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805</TotalTime>
  <Words>108</Words>
  <Application>Microsoft Office PowerPoint</Application>
  <PresentationFormat>Breedbeeld</PresentationFormat>
  <Paragraphs>24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Organisch</vt:lpstr>
      <vt:lpstr>Uitwerking van onze enquête</vt:lpstr>
      <vt:lpstr>Vraag 1: kleur 12 jaar meisjes.</vt:lpstr>
      <vt:lpstr>Vraag 1: kleur 12 jaar jongens</vt:lpstr>
      <vt:lpstr>Vraag 2: kwaliteit 12 jaar meisjes</vt:lpstr>
      <vt:lpstr>Vraag 2: kwaliteit 12 jaar jongens</vt:lpstr>
      <vt:lpstr>Vraag 3: comfortabel 12 jaar meisjes</vt:lpstr>
      <vt:lpstr>Vraag 3: comfortabel 12 jaar jongens</vt:lpstr>
      <vt:lpstr>Vraag 4: merk 12 jaar meisjes</vt:lpstr>
      <vt:lpstr>Vraag 4: merk 12 jaar jongens</vt:lpstr>
      <vt:lpstr>Vraag 5: gebied 12 jaar meisjes</vt:lpstr>
      <vt:lpstr>Vraag 5: gebied 12 jaar jongens</vt:lpstr>
      <vt:lpstr>Dat was de enquête.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Uitwerking van onze enquête</dc:title>
  <dc:creator>Yacoubi, A. (Aya)</dc:creator>
  <cp:lastModifiedBy>Yacoubi, A. (Aya)</cp:lastModifiedBy>
  <cp:revision>9</cp:revision>
  <dcterms:created xsi:type="dcterms:W3CDTF">2018-10-11T08:59:19Z</dcterms:created>
  <dcterms:modified xsi:type="dcterms:W3CDTF">2018-11-28T08:19:15Z</dcterms:modified>
</cp:coreProperties>
</file>